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anose="00000500000000000000" pitchFamily="2" charset="0"/>
      <p:regular r:id="rId8"/>
      <p:bold r:id="rId9"/>
    </p:embeddedFont>
    <p:embeddedFont>
      <p:font typeface="Roboto Mon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1C57D-B2CB-D9F9-D523-EF606337FAEC}" v="128" dt="2021-10-13T14:09:08.344"/>
    <p1510:client id="{2AB92E50-E775-C08B-422C-F0D5A3BE6F62}" v="736" dt="2021-10-13T14:25:08.673"/>
    <p1510:client id="{3288AA6E-E6CE-FD4C-E35B-2EEC5A26EEAA}" v="36" dt="2021-09-21T15:12:40.239"/>
    <p1510:client id="{360DDD87-829D-7DC2-7149-35A597A5B997}" v="584" dt="2021-09-29T14:30:48.701"/>
    <p1510:client id="{4CAA588D-972A-25E2-2F33-C667B2D44720}" v="754" dt="2021-10-06T20:16:54.425"/>
    <p1510:client id="{72CA26BE-6C95-D4D0-F87F-FA541931F3A8}" v="72" dt="2021-10-04T14:39:58.767"/>
    <p1510:client id="{9E5E2C87-B84D-23B9-5FE9-95944BA1ED1D}" v="9" dt="2021-10-06T15:18:06.644"/>
    <p1510:client id="{B9308947-F0C3-580E-2546-A9162A9AB280}" v="424" dt="2021-09-28T20:26:03.505"/>
  </p1510:revLst>
</p1510:revInfo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>
        <p:scale>
          <a:sx n="96" d="100"/>
          <a:sy n="96" d="100"/>
        </p:scale>
        <p:origin x="1960" y="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AB92E50-E775-C08B-422C-F0D5A3BE6F62}"/>
    <pc:docChg chg="modSld">
      <pc:chgData name="" userId="" providerId="" clId="Web-{2AB92E50-E775-C08B-422C-F0D5A3BE6F62}" dt="2021-10-13T14:13:15.650" v="4" actId="20577"/>
      <pc:docMkLst>
        <pc:docMk/>
      </pc:docMkLst>
      <pc:sldChg chg="modSp">
        <pc:chgData name="" userId="" providerId="" clId="Web-{2AB92E50-E775-C08B-422C-F0D5A3BE6F62}" dt="2021-10-13T14:13:15.650" v="4" actId="20577"/>
        <pc:sldMkLst>
          <pc:docMk/>
          <pc:sldMk cId="0" sldId="256"/>
        </pc:sldMkLst>
        <pc:spChg chg="mod">
          <ac:chgData name="" userId="" providerId="" clId="Web-{2AB92E50-E775-C08B-422C-F0D5A3BE6F62}" dt="2021-10-13T14:13:15.650" v="4" actId="20577"/>
          <ac:spMkLst>
            <pc:docMk/>
            <pc:sldMk cId="0" sldId="256"/>
            <ac:spMk id="58" creationId="{00000000-0000-0000-0000-000000000000}"/>
          </ac:spMkLst>
        </pc:spChg>
      </pc:sldChg>
    </pc:docChg>
  </pc:docChgLst>
  <pc:docChgLst>
    <pc:chgData name="Childress, Brittany" userId="S::bchildress@pearlk12.com::04ae49dc-a064-4edc-8a93-48684b869d7b" providerId="AD" clId="Web-{2AB92E50-E775-C08B-422C-F0D5A3BE6F62}"/>
    <pc:docChg chg="modSld">
      <pc:chgData name="Childress, Brittany" userId="S::bchildress@pearlk12.com::04ae49dc-a064-4edc-8a93-48684b869d7b" providerId="AD" clId="Web-{2AB92E50-E775-C08B-422C-F0D5A3BE6F62}" dt="2021-10-13T14:25:04.142" v="712"/>
      <pc:docMkLst>
        <pc:docMk/>
      </pc:docMkLst>
      <pc:sldChg chg="modSp">
        <pc:chgData name="Childress, Brittany" userId="S::bchildress@pearlk12.com::04ae49dc-a064-4edc-8a93-48684b869d7b" providerId="AD" clId="Web-{2AB92E50-E775-C08B-422C-F0D5A3BE6F62}" dt="2021-10-13T14:22:22.793" v="474"/>
        <pc:sldMkLst>
          <pc:docMk/>
          <pc:sldMk cId="0" sldId="256"/>
        </pc:sldMkLst>
        <pc:spChg chg="mod">
          <ac:chgData name="Childress, Brittany" userId="S::bchildress@pearlk12.com::04ae49dc-a064-4edc-8a93-48684b869d7b" providerId="AD" clId="Web-{2AB92E50-E775-C08B-422C-F0D5A3BE6F62}" dt="2021-10-13T14:13:39.854" v="1" actId="20577"/>
          <ac:spMkLst>
            <pc:docMk/>
            <pc:sldMk cId="0" sldId="256"/>
            <ac:spMk id="58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AB92E50-E775-C08B-422C-F0D5A3BE6F62}" dt="2021-10-13T14:20:52.884" v="342"/>
          <ac:graphicFrameMkLst>
            <pc:docMk/>
            <pc:sldMk cId="0" sldId="256"/>
            <ac:graphicFrameMk id="59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AB92E50-E775-C08B-422C-F0D5A3BE6F62}" dt="2021-10-13T14:22:00.042" v="462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AB92E50-E775-C08B-422C-F0D5A3BE6F62}" dt="2021-10-13T14:22:22.793" v="474"/>
          <ac:graphicFrameMkLst>
            <pc:docMk/>
            <pc:sldMk cId="0" sldId="256"/>
            <ac:graphicFrameMk id="63" creationId="{00000000-0000-0000-0000-000000000000}"/>
          </ac:graphicFrameMkLst>
        </pc:graphicFrameChg>
      </pc:sldChg>
      <pc:sldChg chg="modSp">
        <pc:chgData name="Childress, Brittany" userId="S::bchildress@pearlk12.com::04ae49dc-a064-4edc-8a93-48684b869d7b" providerId="AD" clId="Web-{2AB92E50-E775-C08B-422C-F0D5A3BE6F62}" dt="2021-10-13T14:25:04.142" v="712"/>
        <pc:sldMkLst>
          <pc:docMk/>
          <pc:sldMk cId="0" sldId="257"/>
        </pc:sldMkLst>
        <pc:spChg chg="mod">
          <ac:chgData name="Childress, Brittany" userId="S::bchildress@pearlk12.com::04ae49dc-a064-4edc-8a93-48684b869d7b" providerId="AD" clId="Web-{2AB92E50-E775-C08B-422C-F0D5A3BE6F62}" dt="2021-10-13T14:22:54.810" v="477" actId="20577"/>
          <ac:spMkLst>
            <pc:docMk/>
            <pc:sldMk cId="0" sldId="257"/>
            <ac:spMk id="80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AB92E50-E775-C08B-422C-F0D5A3BE6F62}" dt="2021-10-13T14:23:22.232" v="509"/>
          <ac:graphicFrameMkLst>
            <pc:docMk/>
            <pc:sldMk cId="0" sldId="257"/>
            <ac:graphicFrameMk id="8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AB92E50-E775-C08B-422C-F0D5A3BE6F62}" dt="2021-10-13T14:23:40.389" v="550"/>
          <ac:graphicFrameMkLst>
            <pc:docMk/>
            <pc:sldMk cId="0" sldId="257"/>
            <ac:graphicFrameMk id="83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AB92E50-E775-C08B-422C-F0D5A3BE6F62}" dt="2021-10-13T14:25:04.142" v="712"/>
          <ac:graphicFrameMkLst>
            <pc:docMk/>
            <pc:sldMk cId="0" sldId="257"/>
            <ac:graphicFrameMk id="8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goodbuddies-inc.blogspot.com/2012/03/cupboard-person-of-week.html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October 25-29,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763282279"/>
              </p:ext>
            </p:extLst>
          </p:nvPr>
        </p:nvGraphicFramePr>
        <p:xfrm>
          <a:off x="266700" y="1353538"/>
          <a:ext cx="3458675" cy="222697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</a:rPr>
                        <a:t>10/25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10/26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10/27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10/28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10/29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Red day</a:t>
                      </a:r>
                      <a:endParaRPr lang="en-US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Tye Dye day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Camo day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Team Spirit day (jersey)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Career day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</a:rPr>
                        <a:t>PLE night at Football game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790612345"/>
              </p:ext>
            </p:extLst>
          </p:nvPr>
        </p:nvGraphicFramePr>
        <p:xfrm>
          <a:off x="258464" y="3709611"/>
          <a:ext cx="3458675" cy="19951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5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Module 3.2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Study Lowercase letter names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5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712935541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GOOGLE CLASSROOM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We will update you when we get more information on when our google classrooms will be up and running. </a:t>
                      </a:r>
                      <a:endParaRPr b="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424395956"/>
              </p:ext>
            </p:extLst>
          </p:nvPr>
        </p:nvGraphicFramePr>
        <p:xfrm>
          <a:off x="267176" y="6219686"/>
          <a:ext cx="3458675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9274" y="4837092"/>
            <a:ext cx="1187002" cy="11870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3  Week 2: My Community Heros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860030708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Rr and Ff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-at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286745418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What makes a community?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601072405"/>
              </p:ext>
            </p:extLst>
          </p:nvPr>
        </p:nvGraphicFramePr>
        <p:xfrm>
          <a:off x="224238" y="3704049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3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Ran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she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0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063635318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busy, help, neighborhood</a:t>
                      </a: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</a:t>
                      </a:r>
                      <a:r>
                        <a:rPr lang="en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Quinito's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Neighborhood and The Alphabet from the Sky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453549284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*Spelling words will begin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in the middle of  2nd nine weeks.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/>
              <a:t> Belonging</a:t>
            </a:r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697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We are SUPERheroes! Students Using their Powers to Engage in Reading!</vt:lpstr>
      <vt:lpstr>Module 3  Week 2: My Community Heros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Runnels, Amber</cp:lastModifiedBy>
  <cp:revision>570</cp:revision>
  <cp:lastPrinted>2021-09-22T14:42:24Z</cp:lastPrinted>
  <dcterms:modified xsi:type="dcterms:W3CDTF">2021-10-13T14:25:14Z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